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Roboto Serif" panose="020B0604020202020204" charset="0"/>
      <p:regular r:id="rId11"/>
      <p:bold r:id="rId12"/>
      <p:italic r:id="rId13"/>
      <p:boldItalic r:id="rId14"/>
    </p:embeddedFont>
    <p:embeddedFont>
      <p:font typeface="Source Code Pro" panose="020B0509030403020204" pitchFamily="49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bba0addcf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ebba0addcf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ebba0addcf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ebba0addcf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ebba0addcf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ebba0addcf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ebba0addcf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ebba0addcf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ebba0addcf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ebba0addcf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ebba0addcf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ebba0addcf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bba0addcf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ebba0addcf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i="1"/>
              <a:t>RISORSE LIFE SKILLS</a:t>
            </a:r>
            <a:endParaRPr i="1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Roboto Serif"/>
                <a:ea typeface="Roboto Serif"/>
                <a:cs typeface="Roboto Serif"/>
                <a:sym typeface="Roboto Serif"/>
              </a:rPr>
              <a:t>FILM CANZONI E LIBRI DA ASCOLTARE, GUARDARE E LEGGERE CON I VOSTRI FIGLI</a:t>
            </a:r>
            <a:endParaRPr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231300" y="1327525"/>
            <a:ext cx="4045200" cy="272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650" i="1">
                <a:solidFill>
                  <a:srgbClr val="000000"/>
                </a:solidFill>
              </a:rPr>
              <a:t>COMUNICARE IN MODO EFFICACE</a:t>
            </a:r>
            <a:endParaRPr sz="6650" i="1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4666775" y="724200"/>
            <a:ext cx="43794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FILM: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IL DISCORSO DEL RE DI TOM HOOPER FILM STORICO 2010 111 MINUTI.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CANZONE: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UN BENE DELL’ANIMA JOVANOTTI 2015.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LIBRO: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IO DICO NO DI DANIELE ARISTARCO EINAUDI RAGAZZI TRIESTE 2017.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8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288300" y="1239750"/>
            <a:ext cx="4045200" cy="279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000" i="1">
                <a:solidFill>
                  <a:srgbClr val="000000"/>
                </a:solidFill>
              </a:rPr>
              <a:t>CONSAPEVOLEZZA DIGITALE </a:t>
            </a:r>
            <a:endParaRPr sz="6000" i="1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2"/>
          </p:nvPr>
        </p:nvSpPr>
        <p:spPr>
          <a:xfrm>
            <a:off x="4731300" y="724200"/>
            <a:ext cx="42921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87916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FILM: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THE SOCIAL DILEMMA DI JEFF ORLOWSKI USA 2020 94 MINUTI.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87916"/>
              </a:lnSpc>
              <a:spcBef>
                <a:spcPts val="800"/>
              </a:spcBef>
              <a:spcAft>
                <a:spcPts val="0"/>
              </a:spcAft>
              <a:buSzPts val="1018"/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CANZONE: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L’ESERCITO DEI SELFIE DI TAKAGI &amp; KETRA FEATURING LORENZO FRAGOLA E ARISA 2017.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87916"/>
              </a:lnSpc>
              <a:spcBef>
                <a:spcPts val="800"/>
              </a:spcBef>
              <a:spcAft>
                <a:spcPts val="0"/>
              </a:spcAft>
              <a:buSzPts val="1018"/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LIBRO: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LA GUERRA DEI LIKE DI ALESSIA CRUCIANI PIEMME IL BATTELLO A VAPORE  MILANO 2019.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95000"/>
              </a:lnSpc>
              <a:spcBef>
                <a:spcPts val="800"/>
              </a:spcBef>
              <a:spcAft>
                <a:spcPts val="1200"/>
              </a:spcAft>
              <a:buSzPts val="1018"/>
              <a:buNone/>
            </a:pPr>
            <a:endParaRPr sz="166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242700" y="1565975"/>
            <a:ext cx="4045200" cy="189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761" i="1">
                <a:solidFill>
                  <a:srgbClr val="000000"/>
                </a:solidFill>
              </a:rPr>
              <a:t>EMPATIA</a:t>
            </a:r>
            <a:r>
              <a:rPr lang="it" sz="6000" i="1">
                <a:solidFill>
                  <a:srgbClr val="000000"/>
                </a:solidFill>
              </a:rPr>
              <a:t> </a:t>
            </a:r>
            <a:endParaRPr sz="6000" i="1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2"/>
          </p:nvPr>
        </p:nvSpPr>
        <p:spPr>
          <a:xfrm>
            <a:off x="4731300" y="724200"/>
            <a:ext cx="43491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lnSpcReduction="20000"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FILM: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PARANORMAN DI CHRIS BUTLER ANIMAZIONE USA 2012 92 MINUTI.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CANZONE: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IL DIARIO DEGLI ERRORI DI MICHELE BRAVI 2017.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LIBRO: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INVISIBILE. UNA STORIA CONTRO OGNI BULLISMO DI ELOY MORENO MONDADORI MILANO 2019.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8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219875" y="1829300"/>
            <a:ext cx="4045200" cy="21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000" i="1">
                <a:solidFill>
                  <a:srgbClr val="000000"/>
                </a:solidFill>
              </a:rPr>
              <a:t>GESTIRE LO STRESS </a:t>
            </a:r>
            <a:endParaRPr sz="6000" i="1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2"/>
          </p:nvPr>
        </p:nvSpPr>
        <p:spPr>
          <a:xfrm>
            <a:off x="4815050" y="724200"/>
            <a:ext cx="39615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FILM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: IOJO RABBIT DI TAIKA WAITITI GERMANIA 2019 108 MINUTI.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CANZONE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: A MODO TUO DI LUCIANO LIGABUE 2015.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LIBRO: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BUNKER DIARY DI KEVIN BROOKS PIEMME MILANO 2015.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8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276875" y="1336625"/>
            <a:ext cx="4045200" cy="29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666" i="1">
                <a:solidFill>
                  <a:srgbClr val="000000"/>
                </a:solidFill>
              </a:rPr>
              <a:t>RISOLVERE PROBLEMI</a:t>
            </a:r>
            <a:endParaRPr sz="6666" i="1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2"/>
          </p:nvPr>
        </p:nvSpPr>
        <p:spPr>
          <a:xfrm>
            <a:off x="4731300" y="724200"/>
            <a:ext cx="43035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lnSpcReduction="10000"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FILM: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IL RAGAZZO INVISIBILE DI GABRIELE SALVATORES 2014 DURATA 100 MINUTI.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CANZONE: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ALBACHIARA DI VASCO ROSSI 1979.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LIBRO: 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NELLE TERRE SELVAGGE DI GARY PAULSEN PIEMME IL BATTELLO A VAPORE MILANO 2016.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8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140050" y="1304700"/>
            <a:ext cx="4045200" cy="295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666" i="1">
                <a:solidFill>
                  <a:srgbClr val="000000"/>
                </a:solidFill>
              </a:rPr>
              <a:t>PRENDERE DECISIONI</a:t>
            </a:r>
            <a:endParaRPr sz="6666" i="1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2"/>
          </p:nvPr>
        </p:nvSpPr>
        <p:spPr>
          <a:xfrm>
            <a:off x="4731300" y="724200"/>
            <a:ext cx="43035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2500"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FILM: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FLASH OF GENIUS DI MARC ABRAHAM BIOGRAFICO USA 2008 119 MINUTI.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CANZONE: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IL MESTIERE DELLA VITA TIZIANO FERRO 2016.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LIBRO: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SETTE MINUTI DOPO LA MEZZANOTTE DI PATRICK NESS E SIOBHAN DOWD MONDADORI MILANO 2012.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8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219875" y="1559100"/>
            <a:ext cx="4045200" cy="286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666" i="1">
                <a:solidFill>
                  <a:srgbClr val="000000"/>
                </a:solidFill>
              </a:rPr>
              <a:t>PENSIERO CREATIVO</a:t>
            </a:r>
            <a:endParaRPr sz="6666" i="1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2"/>
          </p:nvPr>
        </p:nvSpPr>
        <p:spPr>
          <a:xfrm>
            <a:off x="4621175" y="221250"/>
            <a:ext cx="4522800" cy="474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FILM: 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DICKENS. L’UOMO CHE INVENTÒ’ IL NATALE DI BHARAT NALLURI DRAMMATICO FANTASTICO IRLANDA CANADA 2017 140 MINUTI.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CANZONE: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TI VORREI SOLLEVARE DI ELISA E GIULIANO SANGIORGI 2009.</a:t>
            </a:r>
            <a:endParaRPr sz="2050">
              <a:solidFill>
                <a:srgbClr val="000000"/>
              </a:solidFill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it" sz="2050" b="1" i="1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LIBRO:</a:t>
            </a:r>
            <a:r>
              <a:rPr lang="it" sz="2050">
                <a:solidFill>
                  <a:srgbClr val="000000"/>
                </a:solidFill>
                <a:latin typeface="Roboto Serif"/>
                <a:ea typeface="Roboto Serif"/>
                <a:cs typeface="Roboto Serif"/>
                <a:sym typeface="Roboto Serif"/>
              </a:rPr>
              <a:t> LA STRAORDINARIA INVENZIONE DI HUGO CABRET DI BRIAN SELZNICK MONDADORI MILANO 2011.</a:t>
            </a:r>
            <a:endParaRPr sz="2050"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Presentazione su schermo (16:9)</PresentationFormat>
  <Slides>8</Slides>
  <Notes>8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Beach Day</vt:lpstr>
      <vt:lpstr>RISORSE LIFE SKILLS</vt:lpstr>
      <vt:lpstr>COMUNICARE IN MODO EFFICACE </vt:lpstr>
      <vt:lpstr>CONSAPEVOLEZZA DIGITALE  </vt:lpstr>
      <vt:lpstr>EMPATIA  </vt:lpstr>
      <vt:lpstr>GESTIRE LO STRESS  </vt:lpstr>
      <vt:lpstr>RISOLVERE PROBLEMI </vt:lpstr>
      <vt:lpstr>PRENDERE DECISIONI </vt:lpstr>
      <vt:lpstr>PENSIERO CREATIVO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2024-11-26T11:13:50Z</dcterms:modified>
</cp:coreProperties>
</file>